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61" r:id="rId2"/>
    <p:sldId id="265" r:id="rId3"/>
    <p:sldId id="264" r:id="rId4"/>
    <p:sldId id="263" r:id="rId5"/>
    <p:sldId id="267" r:id="rId6"/>
    <p:sldId id="260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0" d="100"/>
          <a:sy n="60" d="100"/>
        </p:scale>
        <p:origin x="902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36426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5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6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4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8868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8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5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1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523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973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4E96C2B-CAEE-4328-ACBD-BA9CB40C28D6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BA8E3D3-0D9C-4D1B-A34F-EB8D4E966D4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278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uraghesantuantine.it/?modulo=hom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Nuraghe</a:t>
            </a:r>
            <a:r>
              <a:rPr lang="en-US" dirty="0"/>
              <a:t> </a:t>
            </a:r>
            <a:r>
              <a:rPr lang="en-US" dirty="0" err="1"/>
              <a:t>Santu</a:t>
            </a:r>
            <a:r>
              <a:rPr lang="en-US" dirty="0"/>
              <a:t> </a:t>
            </a:r>
            <a:r>
              <a:rPr lang="en-US" dirty="0" err="1"/>
              <a:t>Antine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Bronze Age Sardinia Megastructure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6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19782"/>
            <a:ext cx="9601200" cy="3581400"/>
          </a:xfrm>
        </p:spPr>
        <p:txBody>
          <a:bodyPr/>
          <a:lstStyle/>
          <a:p>
            <a:r>
              <a:rPr lang="en-US" dirty="0" err="1"/>
              <a:t>Nuraghe</a:t>
            </a:r>
            <a:r>
              <a:rPr lang="en-US" dirty="0"/>
              <a:t>- the main type of ancient megalithic edifice found in Sardinia, developed during the </a:t>
            </a:r>
            <a:r>
              <a:rPr lang="en-US" dirty="0" err="1"/>
              <a:t>Nuragic</a:t>
            </a:r>
            <a:r>
              <a:rPr lang="en-US" dirty="0"/>
              <a:t> Age between 1900 and 730 </a:t>
            </a:r>
            <a:r>
              <a:rPr lang="en-US" dirty="0" smtClean="0"/>
              <a:t>BCE</a:t>
            </a:r>
          </a:p>
          <a:p>
            <a:r>
              <a:rPr lang="en-US" dirty="0" smtClean="0"/>
              <a:t>Left behind by the </a:t>
            </a:r>
            <a:r>
              <a:rPr lang="en-US" dirty="0" err="1" smtClean="0"/>
              <a:t>Nuragic</a:t>
            </a:r>
            <a:r>
              <a:rPr lang="en-US" dirty="0" smtClean="0"/>
              <a:t> civilization</a:t>
            </a:r>
          </a:p>
          <a:p>
            <a:r>
              <a:rPr lang="en-US" dirty="0" smtClean="0"/>
              <a:t>Some 7,000 known </a:t>
            </a:r>
            <a:r>
              <a:rPr lang="en-US" dirty="0" err="1" smtClean="0"/>
              <a:t>Nuraghe</a:t>
            </a:r>
            <a:r>
              <a:rPr lang="en-US" dirty="0" smtClean="0"/>
              <a:t> in existence</a:t>
            </a:r>
          </a:p>
          <a:p>
            <a:r>
              <a:rPr lang="en-US" dirty="0" smtClean="0"/>
              <a:t>Unknown function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14" y="3460751"/>
            <a:ext cx="4509061" cy="29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Nuraghe</a:t>
            </a:r>
            <a:r>
              <a:rPr lang="en-US" dirty="0" smtClean="0"/>
              <a:t> </a:t>
            </a:r>
            <a:r>
              <a:rPr lang="en-US" dirty="0" err="1" smtClean="0"/>
              <a:t>Santu</a:t>
            </a:r>
            <a:r>
              <a:rPr lang="en-US" dirty="0" smtClean="0"/>
              <a:t> </a:t>
            </a:r>
            <a:r>
              <a:rPr lang="en-US" dirty="0" err="1" smtClean="0"/>
              <a:t>Antine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13053"/>
            <a:ext cx="9601200" cy="3581400"/>
          </a:xfrm>
        </p:spPr>
        <p:txBody>
          <a:bodyPr/>
          <a:lstStyle/>
          <a:p>
            <a:r>
              <a:rPr lang="en-US" dirty="0" smtClean="0"/>
              <a:t>Largest </a:t>
            </a:r>
            <a:r>
              <a:rPr lang="en-US" dirty="0" err="1" smtClean="0"/>
              <a:t>nuraghe</a:t>
            </a:r>
            <a:r>
              <a:rPr lang="en-US" dirty="0" smtClean="0"/>
              <a:t> with 3 floors</a:t>
            </a:r>
          </a:p>
          <a:p>
            <a:r>
              <a:rPr lang="en-US" dirty="0" smtClean="0"/>
              <a:t>Oldest parts are from 15</a:t>
            </a:r>
            <a:r>
              <a:rPr lang="en-US" baseline="30000" dirty="0" smtClean="0"/>
              <a:t>th</a:t>
            </a:r>
            <a:r>
              <a:rPr lang="en-US" dirty="0" smtClean="0"/>
              <a:t> century BCE</a:t>
            </a:r>
          </a:p>
          <a:p>
            <a:r>
              <a:rPr lang="en-US" dirty="0" smtClean="0"/>
              <a:t>Arched corridors</a:t>
            </a:r>
          </a:p>
          <a:p>
            <a:r>
              <a:rPr lang="en-US" dirty="0" err="1" smtClean="0"/>
              <a:t>Nuragic</a:t>
            </a:r>
            <a:r>
              <a:rPr lang="en-US" dirty="0" smtClean="0"/>
              <a:t> village nearby</a:t>
            </a:r>
          </a:p>
          <a:p>
            <a:r>
              <a:rPr lang="en-US" dirty="0" smtClean="0"/>
              <a:t>Later Roman settlement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27" y="2951545"/>
            <a:ext cx="5450327" cy="35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8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Excavation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89903"/>
            <a:ext cx="9601200" cy="3581400"/>
          </a:xfrm>
        </p:spPr>
        <p:txBody>
          <a:bodyPr/>
          <a:lstStyle/>
          <a:p>
            <a:r>
              <a:rPr lang="en-US" dirty="0" smtClean="0"/>
              <a:t>First known documentation is in 1774</a:t>
            </a:r>
          </a:p>
          <a:p>
            <a:r>
              <a:rPr lang="en-US" dirty="0" smtClean="0"/>
              <a:t>First excavation 1933 by Antonio </a:t>
            </a:r>
            <a:r>
              <a:rPr lang="en-US" dirty="0" err="1" smtClean="0"/>
              <a:t>Taramelli</a:t>
            </a:r>
            <a:endParaRPr lang="en-US" dirty="0" smtClean="0"/>
          </a:p>
          <a:p>
            <a:pPr lvl="1"/>
            <a:r>
              <a:rPr lang="en-US" i="1" dirty="0"/>
              <a:t>It is considered by many scholars to be the best among the </a:t>
            </a:r>
            <a:r>
              <a:rPr lang="en-US" i="1" dirty="0" err="1"/>
              <a:t>nuraghi</a:t>
            </a:r>
            <a:r>
              <a:rPr lang="en-US" i="1" dirty="0"/>
              <a:t> preserved in Sardinia, due to its grandiosity of size, harmony of structure, complexity and evidence of the architectural elements. The reliefs of the </a:t>
            </a:r>
            <a:r>
              <a:rPr lang="en-US" i="1" dirty="0" err="1"/>
              <a:t>Lamarmora</a:t>
            </a:r>
            <a:r>
              <a:rPr lang="en-US" i="1" dirty="0"/>
              <a:t>, from the first half of the last century, were completed by the general excavation of the building recently completed (</a:t>
            </a:r>
            <a:r>
              <a:rPr lang="en-US" i="1" dirty="0" smtClean="0"/>
              <a:t>1934-1935).</a:t>
            </a:r>
          </a:p>
          <a:p>
            <a:r>
              <a:rPr lang="en-US" dirty="0" smtClean="0"/>
              <a:t>Restoration efforts in 1965-1966</a:t>
            </a:r>
          </a:p>
          <a:p>
            <a:r>
              <a:rPr lang="en-US" dirty="0" smtClean="0"/>
              <a:t>Wrapped up in 2009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1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Emblematic of Sardinia and its history</a:t>
            </a:r>
          </a:p>
          <a:p>
            <a:r>
              <a:rPr lang="en-US" dirty="0" smtClean="0"/>
              <a:t>Highlight other Mediterranean cultures</a:t>
            </a:r>
          </a:p>
          <a:p>
            <a:r>
              <a:rPr lang="en-US" dirty="0" smtClean="0"/>
              <a:t>Lots of potential future research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61" y="3105151"/>
            <a:ext cx="4845189" cy="34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9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90" y="1864708"/>
            <a:ext cx="5841357" cy="4381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18" y="685801"/>
            <a:ext cx="4128232" cy="55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3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://www.nuraghesantuantine.it/?</a:t>
            </a:r>
            <a:r>
              <a:rPr lang="en-US" dirty="0" smtClean="0">
                <a:hlinkClick r:id="rId2"/>
              </a:rPr>
              <a:t>modulo=home</a:t>
            </a:r>
            <a:endParaRPr lang="en-US" dirty="0" smtClean="0"/>
          </a:p>
          <a:p>
            <a:r>
              <a:rPr lang="it-IT" dirty="0"/>
              <a:t>Il Nuraghe Santu Antine, Ercole Contu, 1988</a:t>
            </a:r>
            <a:r>
              <a:rPr lang="it-IT" dirty="0" smtClean="0"/>
              <a:t>.</a:t>
            </a:r>
            <a:endParaRPr lang="en-US" dirty="0" smtClean="0"/>
          </a:p>
          <a:p>
            <a:r>
              <a:rPr lang="en-US" i="1" dirty="0"/>
              <a:t>Oxford English Dictionary</a:t>
            </a:r>
            <a:r>
              <a:rPr lang="en-US" dirty="0"/>
              <a:t> (online ed.)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9561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73</TotalTime>
  <Words>154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Franklin Gothic Book</vt:lpstr>
      <vt:lpstr>Crop</vt:lpstr>
      <vt:lpstr>Nuraghe Santu Antine</vt:lpstr>
      <vt:lpstr>Background Info</vt:lpstr>
      <vt:lpstr>Nuraghe Santu Antine</vt:lpstr>
      <vt:lpstr>Excavation History</vt:lpstr>
      <vt:lpstr>Importance</vt:lpstr>
      <vt:lpstr>Pictures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Nuraghe Santu Antine</dc:title>
  <dc:creator>Kass</dc:creator>
  <cp:lastModifiedBy>Kass</cp:lastModifiedBy>
  <cp:revision>19</cp:revision>
  <dcterms:created xsi:type="dcterms:W3CDTF">2018-01-31T18:17:23Z</dcterms:created>
  <dcterms:modified xsi:type="dcterms:W3CDTF">2018-02-12T02:40:45Z</dcterms:modified>
</cp:coreProperties>
</file>